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7" d="100"/>
          <a:sy n="77" d="100"/>
        </p:scale>
        <p:origin x="120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036B8-EE79-4D4B-9A3D-2B960163E4A1}" type="datetimeFigureOut">
              <a:rPr lang="en-US" smtClean="0"/>
              <a:pPr/>
              <a:t>3/11/2015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9DBE1-2CE7-C04F-B189-8B5E8805BA9A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d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.pd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d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d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d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d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d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9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1a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2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4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5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6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7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8.pdf"/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On-screen Show (4:3)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Bikes Belong Coalition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Kate Scheider</dc:creator>
  <cp:lastModifiedBy>Kenneth McLeod</cp:lastModifiedBy>
  <cp:revision>3</cp:revision>
  <dcterms:created xsi:type="dcterms:W3CDTF">2015-03-06T23:14:53Z</dcterms:created>
  <dcterms:modified xsi:type="dcterms:W3CDTF">2015-03-11T11:13:42Z</dcterms:modified>
</cp:coreProperties>
</file>